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6" r:id="rId5"/>
    <p:sldId id="267" r:id="rId6"/>
    <p:sldId id="268" r:id="rId7"/>
    <p:sldId id="269" r:id="rId8"/>
    <p:sldId id="270" r:id="rId9"/>
    <p:sldId id="265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1149-DEE6-404A-B6D3-781CA2A75517}" type="datetimeFigureOut">
              <a:rPr kumimoji="1" lang="ja-JP" altLang="en-US" smtClean="0"/>
              <a:t>2013/12/17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7E28-5A6B-43F4-8B10-8D263D46E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82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1149-DEE6-404A-B6D3-781CA2A75517}" type="datetimeFigureOut">
              <a:rPr kumimoji="1" lang="ja-JP" altLang="en-US" smtClean="0"/>
              <a:t>2013/12/17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7E28-5A6B-43F4-8B10-8D263D46E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46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1149-DEE6-404A-B6D3-781CA2A75517}" type="datetimeFigureOut">
              <a:rPr kumimoji="1" lang="ja-JP" altLang="en-US" smtClean="0"/>
              <a:t>2013/12/17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7E28-5A6B-43F4-8B10-8D263D46E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24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1149-DEE6-404A-B6D3-781CA2A75517}" type="datetimeFigureOut">
              <a:rPr kumimoji="1" lang="ja-JP" altLang="en-US" smtClean="0"/>
              <a:t>2013/12/17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7E28-5A6B-43F4-8B10-8D263D46E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77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1149-DEE6-404A-B6D3-781CA2A75517}" type="datetimeFigureOut">
              <a:rPr kumimoji="1" lang="ja-JP" altLang="en-US" smtClean="0"/>
              <a:t>2013/12/17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7E28-5A6B-43F4-8B10-8D263D46E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38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1149-DEE6-404A-B6D3-781CA2A75517}" type="datetimeFigureOut">
              <a:rPr kumimoji="1" lang="ja-JP" altLang="en-US" smtClean="0"/>
              <a:t>2013/12/17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7E28-5A6B-43F4-8B10-8D263D46E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29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1149-DEE6-404A-B6D3-781CA2A75517}" type="datetimeFigureOut">
              <a:rPr kumimoji="1" lang="ja-JP" altLang="en-US" smtClean="0"/>
              <a:t>2013/12/17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7E28-5A6B-43F4-8B10-8D263D46E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27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1149-DEE6-404A-B6D3-781CA2A75517}" type="datetimeFigureOut">
              <a:rPr kumimoji="1" lang="ja-JP" altLang="en-US" smtClean="0"/>
              <a:t>2013/12/17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7E28-5A6B-43F4-8B10-8D263D46E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0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1149-DEE6-404A-B6D3-781CA2A75517}" type="datetimeFigureOut">
              <a:rPr kumimoji="1" lang="ja-JP" altLang="en-US" smtClean="0"/>
              <a:t>2013/12/17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7E28-5A6B-43F4-8B10-8D263D46E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71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1149-DEE6-404A-B6D3-781CA2A75517}" type="datetimeFigureOut">
              <a:rPr kumimoji="1" lang="ja-JP" altLang="en-US" smtClean="0"/>
              <a:t>2013/12/17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7E28-5A6B-43F4-8B10-8D263D46E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37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1149-DEE6-404A-B6D3-781CA2A75517}" type="datetimeFigureOut">
              <a:rPr kumimoji="1" lang="ja-JP" altLang="en-US" smtClean="0"/>
              <a:t>2013/12/17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7E28-5A6B-43F4-8B10-8D263D46E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66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1149-DEE6-404A-B6D3-781CA2A75517}" type="datetimeFigureOut">
              <a:rPr kumimoji="1" lang="ja-JP" altLang="en-US" smtClean="0"/>
              <a:t>2013/12/17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7E28-5A6B-43F4-8B10-8D263D46E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33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93" y="0"/>
            <a:ext cx="4562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310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solidFill>
                  <a:schemeClr val="accent1">
                    <a:lumMod val="75000"/>
                  </a:schemeClr>
                </a:solidFill>
              </a:rPr>
              <a:t>お話はおわり</a:t>
            </a:r>
            <a:r>
              <a:rPr lang="ja-JP" altLang="en-US" sz="6600" dirty="0">
                <a:solidFill>
                  <a:schemeClr val="accent1">
                    <a:lumMod val="75000"/>
                  </a:schemeClr>
                </a:solidFill>
              </a:rPr>
              <a:t>です</a:t>
            </a:r>
            <a:r>
              <a:rPr kumimoji="1" lang="ja-JP" altLang="en-US" sz="6600" dirty="0" smtClean="0">
                <a:solidFill>
                  <a:schemeClr val="accent1">
                    <a:lumMod val="75000"/>
                  </a:schemeClr>
                </a:solidFill>
              </a:rPr>
              <a:t>。</a:t>
            </a:r>
            <a:r>
              <a:rPr kumimoji="1" lang="en-US" altLang="ja-JP" sz="660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kumimoji="1" lang="en-US" altLang="ja-JP" sz="660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kumimoji="1" lang="ja-JP" altLang="en-US" sz="6600" smtClean="0">
                <a:solidFill>
                  <a:schemeClr val="accent1">
                    <a:lumMod val="75000"/>
                  </a:schemeClr>
                </a:solidFill>
              </a:rPr>
              <a:t>ここ</a:t>
            </a:r>
            <a:r>
              <a:rPr kumimoji="1" lang="ja-JP" altLang="en-US" sz="6600" dirty="0" smtClean="0">
                <a:solidFill>
                  <a:schemeClr val="accent1">
                    <a:lumMod val="75000"/>
                  </a:schemeClr>
                </a:solidFill>
              </a:rPr>
              <a:t>でしつもんです。</a:t>
            </a:r>
            <a:r>
              <a:rPr kumimoji="1" lang="en-US" altLang="ja-JP" sz="6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kumimoji="1" lang="en-US" altLang="ja-JP" sz="6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kumimoji="1" lang="ja-JP" alt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solidFill>
                  <a:schemeClr val="accent1">
                    <a:lumMod val="75000"/>
                  </a:schemeClr>
                </a:solidFill>
              </a:rPr>
              <a:t>日本のゆきだるま</a:t>
            </a:r>
            <a:r>
              <a:rPr kumimoji="1" lang="en-US" altLang="ja-JP" sz="6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kumimoji="1" lang="en-US" altLang="ja-JP" sz="6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ja-JP" altLang="en-US" sz="6600" dirty="0">
                <a:solidFill>
                  <a:schemeClr val="accent1">
                    <a:lumMod val="75000"/>
                  </a:schemeClr>
                </a:solidFill>
              </a:rPr>
              <a:t>外国</a:t>
            </a:r>
            <a:r>
              <a:rPr lang="ja-JP" altLang="en-US" sz="6600" dirty="0" smtClean="0">
                <a:solidFill>
                  <a:schemeClr val="accent1">
                    <a:lumMod val="75000"/>
                  </a:schemeClr>
                </a:solidFill>
              </a:rPr>
              <a:t>の</a:t>
            </a:r>
            <a:r>
              <a:rPr lang="ja-JP" altLang="en-US" sz="6600" dirty="0">
                <a:solidFill>
                  <a:schemeClr val="accent1">
                    <a:lumMod val="75000"/>
                  </a:schemeClr>
                </a:solidFill>
              </a:rPr>
              <a:t>ゆき</a:t>
            </a:r>
            <a:r>
              <a:rPr lang="ja-JP" altLang="en-US" sz="6600" dirty="0" smtClean="0">
                <a:solidFill>
                  <a:schemeClr val="accent1">
                    <a:lumMod val="75000"/>
                  </a:schemeClr>
                </a:solidFill>
              </a:rPr>
              <a:t>だるま</a:t>
            </a:r>
            <a:r>
              <a:rPr lang="en-US" altLang="ja-JP" sz="6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ja-JP" sz="6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ja-JP" altLang="en-US" sz="6600" dirty="0" smtClean="0">
                <a:solidFill>
                  <a:schemeClr val="accent1">
                    <a:lumMod val="75000"/>
                  </a:schemeClr>
                </a:solidFill>
              </a:rPr>
              <a:t>大きな</a:t>
            </a:r>
            <a:r>
              <a:rPr lang="ja-JP" altLang="en-US" sz="6600" dirty="0">
                <a:solidFill>
                  <a:schemeClr val="accent1">
                    <a:lumMod val="75000"/>
                  </a:schemeClr>
                </a:solidFill>
              </a:rPr>
              <a:t>ちがい</a:t>
            </a:r>
            <a:r>
              <a:rPr lang="ja-JP" altLang="en-US" sz="6600" dirty="0" smtClean="0">
                <a:solidFill>
                  <a:schemeClr val="accent1">
                    <a:lumMod val="75000"/>
                  </a:schemeClr>
                </a:solidFill>
              </a:rPr>
              <a:t>は</a:t>
            </a:r>
            <a:r>
              <a:rPr lang="ja-JP" altLang="en-US" sz="6600" dirty="0">
                <a:solidFill>
                  <a:schemeClr val="accent1">
                    <a:lumMod val="75000"/>
                  </a:schemeClr>
                </a:solidFill>
              </a:rPr>
              <a:t>？</a:t>
            </a:r>
            <a:endParaRPr kumimoji="1" lang="ja-JP" alt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kumimoji="1" lang="ja-JP" altLang="en-US" dirty="0" err="1" smtClean="0"/>
              <a:t>はなが</a:t>
            </a:r>
            <a:r>
              <a:rPr kumimoji="1" lang="ja-JP" altLang="en-US" dirty="0" smtClean="0"/>
              <a:t>ニンジン？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12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kumimoji="1" lang="ja-JP" altLang="en-US" dirty="0" err="1" smtClean="0"/>
              <a:t>はなが</a:t>
            </a:r>
            <a:r>
              <a:rPr kumimoji="1" lang="ja-JP" altLang="en-US" dirty="0" smtClean="0"/>
              <a:t>ニンジン？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その</a:t>
            </a:r>
            <a:r>
              <a:rPr lang="ja-JP" altLang="en-US" dirty="0" smtClean="0"/>
              <a:t>とおり！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55518"/>
            <a:ext cx="615729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/>
          <a:lstStyle/>
          <a:p>
            <a:r>
              <a:rPr kumimoji="1" lang="ja-JP" altLang="en-US" dirty="0" smtClean="0"/>
              <a:t>まだあるよ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51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r>
              <a:rPr kumimoji="1" lang="ja-JP" altLang="en-US" dirty="0" smtClean="0"/>
              <a:t>そろそろわかったかい？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86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kumimoji="1" lang="ja-JP" altLang="en-US" dirty="0" smtClean="0"/>
              <a:t>では教えましょう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30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日本は２</a:t>
            </a:r>
            <a:r>
              <a:rPr kumimoji="1" lang="ja-JP" altLang="en-US" sz="3600" dirty="0" err="1" smtClean="0"/>
              <a:t>だん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　外国は３</a:t>
            </a:r>
            <a:r>
              <a:rPr lang="ja-JP" altLang="en-US" sz="3600" dirty="0" err="1" smtClean="0"/>
              <a:t>だんが</a:t>
            </a:r>
            <a:r>
              <a:rPr lang="ja-JP" altLang="en-US" sz="3600" dirty="0" smtClean="0"/>
              <a:t>多いです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28800"/>
            <a:ext cx="1779438" cy="4525963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3065765" cy="46085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843808" cy="213285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287484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28</Words>
  <Application>Microsoft Office PowerPoint</Application>
  <PresentationFormat>画面に合わせる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​​テーマ</vt:lpstr>
      <vt:lpstr>PowerPoint プレゼンテーション</vt:lpstr>
      <vt:lpstr>お話はおわりです。 ここでしつもんです。 </vt:lpstr>
      <vt:lpstr>日本のゆきだるま 外国のゆきだるま 大きなちがいは？</vt:lpstr>
      <vt:lpstr>はながニンジン？</vt:lpstr>
      <vt:lpstr>はながニンジン？ そのとおり！</vt:lpstr>
      <vt:lpstr>まだあるよ</vt:lpstr>
      <vt:lpstr>そろそろわかったかい？</vt:lpstr>
      <vt:lpstr>では教えましょう</vt:lpstr>
      <vt:lpstr>日本は２だん　　外国は３だんが多いです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FJ-USER</cp:lastModifiedBy>
  <cp:revision>5</cp:revision>
  <dcterms:created xsi:type="dcterms:W3CDTF">2013-12-16T14:40:03Z</dcterms:created>
  <dcterms:modified xsi:type="dcterms:W3CDTF">2013-12-17T13:17:16Z</dcterms:modified>
</cp:coreProperties>
</file>