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9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7" r:id="rId38"/>
    <p:sldId id="293" r:id="rId39"/>
    <p:sldId id="298" r:id="rId40"/>
    <p:sldId id="294" r:id="rId41"/>
    <p:sldId id="295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6" r:id="rId53"/>
    <p:sldId id="309" r:id="rId54"/>
    <p:sldId id="310" r:id="rId55"/>
    <p:sldId id="312" r:id="rId56"/>
    <p:sldId id="311" r:id="rId57"/>
    <p:sldId id="316" r:id="rId58"/>
    <p:sldId id="315" r:id="rId59"/>
    <p:sldId id="318" r:id="rId60"/>
    <p:sldId id="317" r:id="rId61"/>
    <p:sldId id="320" r:id="rId62"/>
    <p:sldId id="319" r:id="rId63"/>
    <p:sldId id="321" r:id="rId64"/>
    <p:sldId id="327" r:id="rId65"/>
    <p:sldId id="323" r:id="rId66"/>
    <p:sldId id="322" r:id="rId67"/>
    <p:sldId id="324" r:id="rId68"/>
    <p:sldId id="325" r:id="rId69"/>
    <p:sldId id="326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98" d="100"/>
          <a:sy n="9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1AD4FF00-7320-42F0-A7E6-57F8911F7BE1}" type="datetimeFigureOut">
              <a:rPr kumimoji="1" lang="ja-JP" altLang="en-US" smtClean="0"/>
              <a:t>2015/10/25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90922827-C4CC-4B48-95D5-3456CE6926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7560840" cy="1470025"/>
          </a:xfrm>
        </p:spPr>
        <p:txBody>
          <a:bodyPr>
            <a:noAutofit/>
          </a:bodyPr>
          <a:lstStyle/>
          <a:p>
            <a:r>
              <a:rPr lang="ja-JP" altLang="en-US" sz="5400" dirty="0" smtClean="0"/>
              <a:t>毎日タブレットを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/>
              <a:t>　</a:t>
            </a:r>
            <a:r>
              <a:rPr lang="ja-JP" altLang="en-US" sz="5400" dirty="0" smtClean="0"/>
              <a:t>　　さわりましょう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6400800" cy="1752600"/>
          </a:xfrm>
        </p:spPr>
        <p:txBody>
          <a:bodyPr/>
          <a:lstStyle/>
          <a:p>
            <a:r>
              <a:rPr lang="ja-JP" altLang="en-US" dirty="0" smtClean="0"/>
              <a:t>２０１５年１０月２０日</a:t>
            </a:r>
            <a:endParaRPr lang="en-US" altLang="ja-JP" dirty="0" smtClean="0"/>
          </a:p>
          <a:p>
            <a:r>
              <a:rPr lang="ja-JP" altLang="en-US" dirty="0"/>
              <a:t>◇</a:t>
            </a:r>
            <a:r>
              <a:rPr kumimoji="1" lang="ja-JP" altLang="en-US" dirty="0" smtClean="0"/>
              <a:t>小学校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◇◇◇</a:t>
            </a:r>
            <a:r>
              <a:rPr lang="ja-JP" altLang="en-US" dirty="0"/>
              <a:t>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83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毎日タブレット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12" y="1500188"/>
            <a:ext cx="3078976" cy="4625975"/>
          </a:xfrm>
        </p:spPr>
      </p:pic>
    </p:spTree>
    <p:extLst>
      <p:ext uri="{BB962C8B-B14F-4D97-AF65-F5344CB8AC3E}">
        <p14:creationId xmlns:p14="http://schemas.microsoft.com/office/powerpoint/2010/main" val="37733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毎日タブレット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12" y="1500188"/>
            <a:ext cx="3078976" cy="462597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043608" y="55892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NHK</a:t>
            </a:r>
            <a:r>
              <a:rPr lang="ja-JP" altLang="en-US" dirty="0"/>
              <a:t>「</a:t>
            </a:r>
            <a:r>
              <a:rPr kumimoji="1" lang="ja-JP" altLang="en-US" dirty="0" smtClean="0"/>
              <a:t>趣味</a:t>
            </a:r>
            <a:r>
              <a:rPr kumimoji="1" lang="en-US" altLang="ja-JP" dirty="0" smtClean="0"/>
              <a:t>Do</a:t>
            </a:r>
            <a:r>
              <a:rPr kumimoji="1" lang="ja-JP" altLang="en-US" dirty="0" smtClean="0"/>
              <a:t>楽　くらしのタブレット」講師：熊坂仁美さん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13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毎日タブレット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078976" cy="462597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043608" y="55892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NHK</a:t>
            </a:r>
            <a:r>
              <a:rPr lang="ja-JP" altLang="en-US" dirty="0"/>
              <a:t>「</a:t>
            </a:r>
            <a:r>
              <a:rPr kumimoji="1" lang="ja-JP" altLang="en-US" dirty="0" smtClean="0"/>
              <a:t>趣味</a:t>
            </a:r>
            <a:r>
              <a:rPr kumimoji="1" lang="en-US" altLang="ja-JP" dirty="0" smtClean="0"/>
              <a:t>Do</a:t>
            </a:r>
            <a:r>
              <a:rPr kumimoji="1" lang="ja-JP" altLang="en-US" dirty="0" smtClean="0"/>
              <a:t>楽　くらしのタブレット」講師：熊坂仁美さん　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043608" y="1556792"/>
            <a:ext cx="4248472" cy="3240360"/>
          </a:xfrm>
          <a:prstGeom prst="wedgeRoundRectCallout">
            <a:avLst>
              <a:gd name="adj1" fmla="val 76021"/>
              <a:gd name="adj2" fmla="val 1695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　一番</a:t>
            </a:r>
            <a:r>
              <a:rPr lang="ja-JP" altLang="en-US" b="1" dirty="0"/>
              <a:t>大事なのは、毎日何かしら使い続けることですね</a:t>
            </a:r>
            <a:r>
              <a:rPr lang="ja-JP" altLang="en-US" b="1" dirty="0" smtClean="0"/>
              <a:t>。しばらく</a:t>
            </a:r>
            <a:r>
              <a:rPr lang="ja-JP" altLang="en-US" b="1" dirty="0"/>
              <a:t>使わないと、どうしても忘れてしまうんですよね</a:t>
            </a:r>
            <a:r>
              <a:rPr lang="ja-JP" altLang="en-US" b="1" dirty="0" smtClean="0"/>
              <a:t>。忘れて</a:t>
            </a:r>
            <a:r>
              <a:rPr lang="ja-JP" altLang="en-US" b="1" dirty="0"/>
              <a:t>しまうと、どんどんまた遠のいてしまいます</a:t>
            </a:r>
            <a:r>
              <a:rPr lang="ja-JP" altLang="en-US" b="1" dirty="0" smtClean="0"/>
              <a:t>。せっかく</a:t>
            </a:r>
            <a:r>
              <a:rPr lang="ja-JP" altLang="en-US" b="1" dirty="0"/>
              <a:t>学んだことを、ひとつでも構わないので</a:t>
            </a:r>
            <a:r>
              <a:rPr lang="ja-JP" altLang="en-US" b="1" dirty="0" smtClean="0"/>
              <a:t>、何</a:t>
            </a:r>
            <a:r>
              <a:rPr lang="ja-JP" altLang="en-US" b="1" dirty="0"/>
              <a:t>かちょっと使ってみることを続けると</a:t>
            </a:r>
            <a:r>
              <a:rPr lang="ja-JP" altLang="en-US" b="1" dirty="0" smtClean="0"/>
              <a:t>、もう</a:t>
            </a:r>
            <a:r>
              <a:rPr lang="ja-JP" altLang="en-US" b="1" dirty="0"/>
              <a:t>「タブレットの達人」になっていると思いますよ。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22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毎日タブレット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078976" cy="462597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043608" y="55892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NHK</a:t>
            </a:r>
            <a:r>
              <a:rPr lang="ja-JP" altLang="en-US" dirty="0"/>
              <a:t>「</a:t>
            </a:r>
            <a:r>
              <a:rPr kumimoji="1" lang="ja-JP" altLang="en-US" dirty="0" smtClean="0"/>
              <a:t>趣味</a:t>
            </a:r>
            <a:r>
              <a:rPr kumimoji="1" lang="en-US" altLang="ja-JP" dirty="0" smtClean="0"/>
              <a:t>Do</a:t>
            </a:r>
            <a:r>
              <a:rPr kumimoji="1" lang="ja-JP" altLang="en-US" dirty="0" smtClean="0"/>
              <a:t>楽　くらしのタブレット」講師：熊坂仁美さん　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043608" y="1556792"/>
            <a:ext cx="4248472" cy="3240360"/>
          </a:xfrm>
          <a:prstGeom prst="wedgeRoundRectCallout">
            <a:avLst>
              <a:gd name="adj1" fmla="val 76021"/>
              <a:gd name="adj2" fmla="val 1695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　</a:t>
            </a:r>
            <a:r>
              <a:rPr lang="ja-JP" altLang="en-US" b="1" dirty="0" smtClean="0">
                <a:solidFill>
                  <a:schemeClr val="bg1">
                    <a:lumMod val="75000"/>
                  </a:schemeClr>
                </a:solidFill>
              </a:rPr>
              <a:t>一番</a:t>
            </a:r>
            <a:r>
              <a:rPr lang="ja-JP" altLang="en-US" b="1" dirty="0">
                <a:solidFill>
                  <a:schemeClr val="bg1">
                    <a:lumMod val="75000"/>
                  </a:schemeClr>
                </a:solidFill>
              </a:rPr>
              <a:t>大事なのは、</a:t>
            </a:r>
            <a:r>
              <a:rPr lang="ja-JP" altLang="en-US" b="1" dirty="0">
                <a:solidFill>
                  <a:srgbClr val="FF0000"/>
                </a:solidFill>
              </a:rPr>
              <a:t>毎日何かしら使い続けることですね</a:t>
            </a:r>
            <a:r>
              <a:rPr lang="ja-JP" altLang="en-US" b="1" dirty="0" smtClean="0">
                <a:solidFill>
                  <a:srgbClr val="FF0000"/>
                </a:solidFill>
              </a:rPr>
              <a:t>。</a:t>
            </a:r>
            <a:r>
              <a:rPr lang="ja-JP" altLang="en-US" b="1" dirty="0" smtClean="0">
                <a:solidFill>
                  <a:schemeClr val="bg1">
                    <a:lumMod val="75000"/>
                  </a:schemeClr>
                </a:solidFill>
              </a:rPr>
              <a:t>しばらく</a:t>
            </a:r>
            <a:r>
              <a:rPr lang="ja-JP" altLang="en-US" b="1" dirty="0">
                <a:solidFill>
                  <a:schemeClr val="bg1">
                    <a:lumMod val="75000"/>
                  </a:schemeClr>
                </a:solidFill>
              </a:rPr>
              <a:t>使わないと、どうしても忘れてしまうんですよね</a:t>
            </a:r>
            <a:r>
              <a:rPr lang="ja-JP" altLang="en-US" b="1" dirty="0" smtClean="0">
                <a:solidFill>
                  <a:schemeClr val="bg1">
                    <a:lumMod val="75000"/>
                  </a:schemeClr>
                </a:solidFill>
              </a:rPr>
              <a:t>。忘れて</a:t>
            </a:r>
            <a:r>
              <a:rPr lang="ja-JP" altLang="en-US" b="1" dirty="0">
                <a:solidFill>
                  <a:schemeClr val="bg1">
                    <a:lumMod val="75000"/>
                  </a:schemeClr>
                </a:solidFill>
              </a:rPr>
              <a:t>しまうと、どんどんまた遠のいてしまいます</a:t>
            </a:r>
            <a:r>
              <a:rPr lang="ja-JP" altLang="en-US" b="1" dirty="0" smtClean="0">
                <a:solidFill>
                  <a:schemeClr val="bg1">
                    <a:lumMod val="75000"/>
                  </a:schemeClr>
                </a:solidFill>
              </a:rPr>
              <a:t>。せっかく</a:t>
            </a:r>
            <a:r>
              <a:rPr lang="ja-JP" altLang="en-US" b="1" dirty="0">
                <a:solidFill>
                  <a:schemeClr val="bg1">
                    <a:lumMod val="75000"/>
                  </a:schemeClr>
                </a:solidFill>
              </a:rPr>
              <a:t>学んだことを、ひとつでも構わないので</a:t>
            </a:r>
            <a:r>
              <a:rPr lang="ja-JP" altLang="en-US" b="1" dirty="0" smtClean="0">
                <a:solidFill>
                  <a:schemeClr val="bg1">
                    <a:lumMod val="75000"/>
                  </a:schemeClr>
                </a:solidFill>
              </a:rPr>
              <a:t>、何</a:t>
            </a:r>
            <a:r>
              <a:rPr lang="ja-JP" altLang="en-US" b="1" dirty="0">
                <a:solidFill>
                  <a:schemeClr val="bg1">
                    <a:lumMod val="75000"/>
                  </a:schemeClr>
                </a:solidFill>
              </a:rPr>
              <a:t>かちょっと使ってみることを続けると</a:t>
            </a:r>
            <a:r>
              <a:rPr lang="ja-JP" altLang="en-US" b="1" dirty="0" smtClean="0">
                <a:solidFill>
                  <a:schemeClr val="bg1">
                    <a:lumMod val="75000"/>
                  </a:schemeClr>
                </a:solidFill>
              </a:rPr>
              <a:t>、もう</a:t>
            </a:r>
            <a:r>
              <a:rPr lang="ja-JP" altLang="en-US" b="1" dirty="0">
                <a:solidFill>
                  <a:schemeClr val="bg1">
                    <a:lumMod val="75000"/>
                  </a:schemeClr>
                </a:solidFill>
              </a:rPr>
              <a:t>「タブレットの達人」になっていると思いますよ。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ja-JP" alt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6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◇◇</a:t>
            </a:r>
            <a:r>
              <a:rPr kumimoji="1" lang="ja-JP" altLang="en-US" dirty="0" smtClean="0"/>
              <a:t>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「私物パソコン利用申請書」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3284984"/>
            <a:ext cx="6203032" cy="12087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kumimoji="1" lang="ja-JP" altLang="en-US" dirty="0" smtClean="0"/>
              <a:t>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「私物パソコン利用申請書」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3284984"/>
            <a:ext cx="6203032" cy="12087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　知ってましたか？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85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kumimoji="1" lang="ja-JP" altLang="en-US" dirty="0" smtClean="0"/>
              <a:t>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「私物パソコン利用申請書」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3284984"/>
            <a:ext cx="6203032" cy="12087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486882" cy="49411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21328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これです→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54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kumimoji="1" lang="ja-JP" altLang="en-US" dirty="0" smtClean="0"/>
              <a:t>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「私物パソコン利用申請書」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3284984"/>
            <a:ext cx="6203032" cy="12087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486882" cy="49411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21328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これです→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31364" y="3648172"/>
            <a:ext cx="290107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441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lang="ja-JP" altLang="en-US" dirty="0" smtClean="0"/>
              <a:t>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「私物パソコン利用申請書」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8917044" cy="1512168"/>
          </a:xfrm>
        </p:spPr>
      </p:pic>
      <p:cxnSp>
        <p:nvCxnSpPr>
          <p:cNvPr id="8" name="直線コネクタ 7"/>
          <p:cNvCxnSpPr/>
          <p:nvPr/>
        </p:nvCxnSpPr>
        <p:spPr>
          <a:xfrm>
            <a:off x="2699792" y="2420888"/>
            <a:ext cx="5904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699792" y="2708920"/>
            <a:ext cx="5832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lang="ja-JP" altLang="en-US" dirty="0" smtClean="0"/>
              <a:t>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「私物パソコン利用申請書」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8917044" cy="151216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39552" y="371703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教育のネットワークへの接続はしない。</a:t>
            </a:r>
            <a:endParaRPr kumimoji="1" lang="en-US" altLang="ja-JP" sz="3600" dirty="0" smtClean="0"/>
          </a:p>
          <a:p>
            <a:r>
              <a:rPr lang="ja-JP" altLang="en-US" sz="3600" dirty="0"/>
              <a:t>独自</a:t>
            </a:r>
            <a:r>
              <a:rPr lang="ja-JP" altLang="en-US" sz="3600" dirty="0" smtClean="0"/>
              <a:t>環境</a:t>
            </a:r>
            <a:r>
              <a:rPr lang="ja-JP" altLang="en-US" sz="3600" dirty="0"/>
              <a:t>に</a:t>
            </a:r>
            <a:r>
              <a:rPr lang="ja-JP" altLang="en-US" sz="3600" dirty="0" smtClean="0"/>
              <a:t>よるインターネット接続もしない。</a:t>
            </a:r>
            <a:endParaRPr kumimoji="1" lang="en-US" altLang="ja-JP" sz="36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699792" y="2420888"/>
            <a:ext cx="5904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699792" y="2708920"/>
            <a:ext cx="5832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89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◇◇</a:t>
            </a:r>
            <a:r>
              <a:rPr lang="ja-JP" altLang="en-US" dirty="0" smtClean="0"/>
              <a:t>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「私物パソコン利用申請書」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8917044" cy="151216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39552" y="371703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教育のネットワークへの接続はしない。</a:t>
            </a:r>
            <a:endParaRPr kumimoji="1" lang="en-US" altLang="ja-JP" sz="3600" dirty="0" smtClean="0"/>
          </a:p>
          <a:p>
            <a:r>
              <a:rPr lang="ja-JP" altLang="en-US" sz="3600" dirty="0"/>
              <a:t>独自</a:t>
            </a:r>
            <a:r>
              <a:rPr lang="ja-JP" altLang="en-US" sz="3600" dirty="0" smtClean="0"/>
              <a:t>環境</a:t>
            </a:r>
            <a:r>
              <a:rPr lang="ja-JP" altLang="en-US" sz="3600" dirty="0"/>
              <a:t>に</a:t>
            </a:r>
            <a:r>
              <a:rPr lang="ja-JP" altLang="en-US" sz="3600" dirty="0" smtClean="0"/>
              <a:t>よるインターネット接続もしない。</a:t>
            </a:r>
            <a:endParaRPr kumimoji="1" lang="en-US" altLang="ja-JP" sz="36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699792" y="2420888"/>
            <a:ext cx="5904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699792" y="2708920"/>
            <a:ext cx="5832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 rot="20498165">
            <a:off x="935936" y="2271285"/>
            <a:ext cx="6861241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0" dirty="0" smtClean="0"/>
              <a:t>無線</a:t>
            </a:r>
            <a:r>
              <a:rPr kumimoji="1" lang="en-US" altLang="ja-JP" sz="14000" dirty="0" smtClean="0"/>
              <a:t>LAN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11807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lang="ja-JP" altLang="en-US" dirty="0" smtClean="0"/>
              <a:t>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「私物パソコン利用申請書」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8917044" cy="151216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39552" y="371703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教育のネットワークへの接続はしない。</a:t>
            </a:r>
            <a:endParaRPr kumimoji="1" lang="en-US" altLang="ja-JP" sz="3600" dirty="0" smtClean="0"/>
          </a:p>
          <a:p>
            <a:r>
              <a:rPr lang="ja-JP" altLang="en-US" sz="3600" dirty="0"/>
              <a:t>独自</a:t>
            </a:r>
            <a:r>
              <a:rPr lang="ja-JP" altLang="en-US" sz="3600" dirty="0" smtClean="0"/>
              <a:t>環境</a:t>
            </a:r>
            <a:r>
              <a:rPr lang="ja-JP" altLang="en-US" sz="3600" dirty="0"/>
              <a:t>に</a:t>
            </a:r>
            <a:r>
              <a:rPr lang="ja-JP" altLang="en-US" sz="3600" dirty="0" smtClean="0"/>
              <a:t>よるインターネット接続もしない。</a:t>
            </a:r>
            <a:endParaRPr kumimoji="1" lang="en-US" altLang="ja-JP" sz="36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699792" y="2420888"/>
            <a:ext cx="59046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699792" y="2708920"/>
            <a:ext cx="5832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 rot="20498165">
            <a:off x="935936" y="2271285"/>
            <a:ext cx="6861241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0" dirty="0" smtClean="0"/>
              <a:t>無線</a:t>
            </a:r>
            <a:r>
              <a:rPr kumimoji="1" lang="en-US" altLang="ja-JP" sz="14000" dirty="0" smtClean="0"/>
              <a:t>LAN</a:t>
            </a:r>
            <a:endParaRPr kumimoji="1" lang="ja-JP" altLang="en-US" sz="14000" dirty="0"/>
          </a:p>
        </p:txBody>
      </p:sp>
      <p:sp>
        <p:nvSpPr>
          <p:cNvPr id="9" name="禁止 8"/>
          <p:cNvSpPr/>
          <p:nvPr/>
        </p:nvSpPr>
        <p:spPr>
          <a:xfrm>
            <a:off x="1270212" y="548680"/>
            <a:ext cx="6192688" cy="5904656"/>
          </a:xfrm>
          <a:prstGeom prst="noSmoking">
            <a:avLst>
              <a:gd name="adj" fmla="val 9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lang="ja-JP" altLang="en-US" dirty="0" smtClean="0"/>
              <a:t>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「私物パソコン利用申請書」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〇</a:t>
            </a:r>
            <a:r>
              <a:rPr lang="ja-JP" altLang="en-US" dirty="0"/>
              <a:t>今</a:t>
            </a:r>
            <a:r>
              <a:rPr lang="ja-JP" altLang="en-US" dirty="0" smtClean="0"/>
              <a:t>の</a:t>
            </a:r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lang="ja-JP" altLang="en-US" dirty="0" smtClean="0"/>
              <a:t>市</a:t>
            </a:r>
            <a:r>
              <a:rPr lang="ja-JP" altLang="en-US" dirty="0"/>
              <a:t>のセキュリティ基準の中で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できることをさがす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〇でも私物のタブレットでいろいろなことに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挑戦する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手さぐりの時期・・・・とても面白い時期？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79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例えば・・・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テレビ画面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画像</a:t>
            </a:r>
            <a:r>
              <a:rPr kumimoji="1" lang="ja-JP" altLang="en-US" dirty="0" smtClean="0"/>
              <a:t>を飛ばす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有線では</a:t>
            </a:r>
            <a:r>
              <a:rPr lang="ja-JP" altLang="en-US" dirty="0" smtClean="0"/>
              <a:t>なくて無線で。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87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684816" cy="33843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例えば・・・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テレビ画面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画像</a:t>
            </a:r>
            <a:r>
              <a:rPr kumimoji="1" lang="ja-JP" altLang="en-US" dirty="0" smtClean="0"/>
              <a:t>を飛ばす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有線では</a:t>
            </a:r>
            <a:r>
              <a:rPr lang="ja-JP" altLang="en-US" dirty="0" smtClean="0"/>
              <a:t>なくて無線で。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9367" y="580526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solidFill>
                  <a:schemeClr val="accent2">
                    <a:lumMod val="75000"/>
                  </a:schemeClr>
                </a:solidFill>
              </a:rPr>
              <a:t>AppleTV</a:t>
            </a:r>
            <a:endParaRPr lang="en-US" altLang="ja-JP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61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5616624" cy="42124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例えば・・・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テレビ画面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画像</a:t>
            </a:r>
            <a:r>
              <a:rPr kumimoji="1" lang="ja-JP" altLang="en-US" dirty="0" smtClean="0"/>
              <a:t>を飛ばす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有線では</a:t>
            </a:r>
            <a:r>
              <a:rPr lang="ja-JP" altLang="en-US" dirty="0" smtClean="0"/>
              <a:t>なくて無線で。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55876" y="5535233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>
                    <a:lumMod val="95000"/>
                  </a:schemeClr>
                </a:solidFill>
              </a:rPr>
              <a:t>エレコム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の</a:t>
            </a:r>
            <a:endParaRPr lang="en-US" altLang="ja-JP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「</a:t>
            </a:r>
            <a:r>
              <a:rPr lang="en-US" altLang="ja-JP" sz="2800" dirty="0">
                <a:solidFill>
                  <a:schemeClr val="bg1">
                    <a:lumMod val="95000"/>
                  </a:schemeClr>
                </a:solidFill>
              </a:rPr>
              <a:t>Miracast</a:t>
            </a:r>
            <a:r>
              <a:rPr lang="ja-JP" altLang="en-US" sz="2800" dirty="0">
                <a:solidFill>
                  <a:schemeClr val="bg1">
                    <a:lumMod val="95000"/>
                  </a:schemeClr>
                </a:solidFill>
              </a:rPr>
              <a:t>レシーバー」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例えば・・・その２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書画カメラのように使う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でも書画カメラには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できないことをする。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6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30482"/>
            <a:ext cx="5376597" cy="40324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例えば・・・その２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書画カメラのように使う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でも書画カメラには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できないことをする。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1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680520" cy="46805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35896" y="407881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税込で１８２００円！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630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5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 smtClean="0"/>
              <a:t>◇◇</a:t>
            </a:r>
            <a:r>
              <a:rPr lang="ja-JP" altLang="en-US" dirty="0" smtClean="0"/>
              <a:t>市</a:t>
            </a:r>
            <a:r>
              <a:rPr lang="ja-JP" altLang="en-US" dirty="0" smtClean="0"/>
              <a:t>の「私物パソコン利用書」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240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47799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477992" cy="31683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788024" y="53012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税込１９８０円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133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4176464" cy="41764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39952" y="36450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税込２７２１６円！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878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5244075" cy="39330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28184" y="342900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税込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８００円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98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8020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8020"/>
            <a:ext cx="4104456" cy="54726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4860"/>
            <a:ext cx="59526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7957"/>
            <a:ext cx="5952661" cy="44644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45" y="3048604"/>
            <a:ext cx="4219784" cy="31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5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◇◇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市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の「私物パソコン利用書」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dirty="0" smtClean="0"/>
              <a:t>画像をテレビ画面に飛ばす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240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667806" cy="42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テレビ画面</a:t>
            </a:r>
            <a:r>
              <a:rPr lang="ja-JP" altLang="en-US" dirty="0" smtClean="0"/>
              <a:t>に画像を飛ばす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〇</a:t>
            </a:r>
            <a:r>
              <a:rPr lang="ja-JP" altLang="en-US" dirty="0"/>
              <a:t>今</a:t>
            </a:r>
            <a:r>
              <a:rPr lang="ja-JP" altLang="en-US" dirty="0" smtClean="0"/>
              <a:t>の</a:t>
            </a:r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lang="ja-JP" altLang="en-US" dirty="0" smtClean="0"/>
              <a:t>市</a:t>
            </a:r>
            <a:r>
              <a:rPr lang="ja-JP" altLang="en-US" dirty="0"/>
              <a:t>のセキュリティ基準の中で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できることをさがす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〇でも私物のタブレットでいろいろなことに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挑戦する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手さぐりの時期・・・・とても面白い時期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あらためて・・・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7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スポット研修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472608" cy="518552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940152" y="204343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スポット研修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436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スポット研修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472608" cy="518552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940152" y="204343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スポット研修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28184" y="30689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職場で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885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スポット研修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472608" cy="518552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940152" y="204343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スポット研修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28184" y="30689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職場で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51479" y="37890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短時間に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444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スポット研修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472608" cy="518552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940152" y="204343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スポット研修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28184" y="30689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職場で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51479" y="37890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短時間に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51479" y="454740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最新ネタで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91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スポット研修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229600" cy="3032419"/>
          </a:xfrm>
        </p:spPr>
      </p:pic>
    </p:spTree>
    <p:extLst>
      <p:ext uri="{BB962C8B-B14F-4D97-AF65-F5344CB8AC3E}">
        <p14:creationId xmlns:p14="http://schemas.microsoft.com/office/powerpoint/2010/main" val="1858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5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◇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◇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市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の「私物パソコン利用書」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画像をテレビ画面に飛ばす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・スポット研修　職場での情報交換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240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kumimoji="1" lang="ja-JP" altLang="en-US" dirty="0" smtClean="0"/>
              <a:t>職場だけでなく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広くタブレットに関する情報交換が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できないか？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70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kumimoji="1" lang="ja-JP" altLang="en-US" dirty="0" smtClean="0"/>
              <a:t>職場だけでなく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広くタブレットに関する情報交換が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できないか？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そうだ、ブログでやってみよう。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平成２６年度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情報</a:t>
            </a:r>
            <a:r>
              <a:rPr lang="ja-JP" altLang="en-US" dirty="0" smtClean="0"/>
              <a:t>主任者会「タブレット部会」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4000" dirty="0" smtClean="0">
                <a:solidFill>
                  <a:srgbClr val="FF0000"/>
                </a:solidFill>
              </a:rPr>
              <a:t>ブログ「毎日タブレット」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平成２７年２月に実質公開</a:t>
            </a:r>
            <a:r>
              <a:rPr lang="en-US" altLang="ja-JP" dirty="0" smtClean="0"/>
              <a:t>OK</a:t>
            </a:r>
            <a:r>
              <a:rPr lang="ja-JP" altLang="en-US" dirty="0" smtClean="0"/>
              <a:t>になる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30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7" y="1394187"/>
            <a:ext cx="6624736" cy="53608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95936" y="155679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平成２６年度毎日タブレット最終稿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平成２７年度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情報</a:t>
            </a:r>
            <a:r>
              <a:rPr lang="ja-JP" altLang="en-US" dirty="0" smtClean="0"/>
              <a:t>主任者会「タブレット部会」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「教育情報共有ポータルサイト」内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　　　「毎日タブレット」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平成２７年４月からスタート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4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35982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インターネット上での情報交換の長所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タブレットの画面に直接映ること</a:t>
            </a:r>
            <a:endParaRPr lang="en-US" altLang="ja-JP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endParaRPr kumimoji="1" lang="ja-JP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インターネット上での情報交換の長所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タブレットの画面に直接映ること</a:t>
            </a:r>
            <a:endParaRPr lang="en-US" altLang="ja-JP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・</a:t>
            </a:r>
            <a:r>
              <a:rPr lang="ja-JP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すぐにタブレットで映像が見れる</a:t>
            </a:r>
            <a:endParaRPr lang="en-US" altLang="ja-JP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・すぐにタブレットで資料が見れる</a:t>
            </a:r>
            <a:endParaRPr lang="en-US" altLang="ja-JP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・すぐにタブレット上でアプリが買える　他</a:t>
            </a:r>
            <a:endParaRPr kumimoji="1" lang="ja-JP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インターネット上での情報交換の長所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>
                <a:solidFill>
                  <a:srgbClr val="00B050"/>
                </a:solidFill>
              </a:rPr>
              <a:t>他のメンバーが活動した時に、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solidFill>
                  <a:srgbClr val="00B050"/>
                </a:solidFill>
              </a:rPr>
              <a:t>　　　　　　　　　</a:t>
            </a:r>
            <a:r>
              <a:rPr kumimoji="1" lang="ja-JP" altLang="en-US" dirty="0" smtClean="0">
                <a:solidFill>
                  <a:srgbClr val="00B050"/>
                </a:solidFill>
              </a:rPr>
              <a:t>メールが</a:t>
            </a:r>
            <a:r>
              <a:rPr kumimoji="1" lang="ja-JP" altLang="en-US" dirty="0">
                <a:solidFill>
                  <a:srgbClr val="00B050"/>
                </a:solidFill>
              </a:rPr>
              <a:t>届く</a:t>
            </a:r>
            <a:r>
              <a:rPr kumimoji="1" lang="ja-JP" altLang="en-US" dirty="0" smtClean="0">
                <a:solidFill>
                  <a:srgbClr val="00B050"/>
                </a:solidFill>
              </a:rPr>
              <a:t>こと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</a:rPr>
              <a:t>　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B050"/>
                </a:solidFill>
              </a:rPr>
              <a:t>　</a:t>
            </a:r>
            <a:r>
              <a:rPr kumimoji="1" lang="ja-JP" altLang="en-US" dirty="0" smtClean="0">
                <a:solidFill>
                  <a:srgbClr val="00B050"/>
                </a:solidFill>
              </a:rPr>
              <a:t>　サイトを見るきかっけになる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もしよかったら</a:t>
            </a: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5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◇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◇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市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の「私物パソコン利用書」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　画像をテレビ画面に飛ばす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・スポット研修　職場での情報交換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・インターネット上での情報交換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306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もし</a:t>
            </a:r>
            <a:r>
              <a:rPr lang="ja-JP" altLang="en-US" dirty="0" smtClean="0"/>
              <a:t>よかったら私のブログも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見てください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インターネット上での情報交換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888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600" dirty="0" smtClean="0"/>
              <a:t>　　みあい</a:t>
            </a:r>
            <a:r>
              <a:rPr lang="ja-JP" altLang="en-US" sz="3600" dirty="0"/>
              <a:t>特別支援学校の先生が中心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sz="4000" dirty="0" err="1" smtClean="0">
                <a:solidFill>
                  <a:srgbClr val="00B050"/>
                </a:solidFill>
              </a:rPr>
              <a:t>iTab</a:t>
            </a:r>
            <a:r>
              <a:rPr lang="ja-JP" altLang="en-US" sz="4000" dirty="0" smtClean="0">
                <a:solidFill>
                  <a:srgbClr val="00B050"/>
                </a:solidFill>
              </a:rPr>
              <a:t>研</a:t>
            </a:r>
            <a:r>
              <a:rPr kumimoji="1" lang="ja-JP" altLang="en-US" sz="3600" dirty="0" smtClean="0"/>
              <a:t>（愛知県</a:t>
            </a:r>
            <a:r>
              <a:rPr lang="ja-JP" altLang="en-US" sz="3600" dirty="0"/>
              <a:t>タブレット</a:t>
            </a:r>
            <a:r>
              <a:rPr lang="ja-JP" altLang="en-US" sz="3600" dirty="0" smtClean="0"/>
              <a:t>研究会）　　　　　　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r>
              <a:rPr lang="ja-JP" altLang="en-US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　　　</a:t>
            </a:r>
            <a:r>
              <a:rPr lang="ja-JP" altLang="en-US" sz="4000" dirty="0" smtClean="0">
                <a:solidFill>
                  <a:schemeClr val="tx1"/>
                </a:solidFill>
              </a:rPr>
              <a:t>が開催する研修会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r>
              <a:rPr kumimoji="1" lang="ja-JP" altLang="en-US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　　　　「</a:t>
            </a:r>
            <a:r>
              <a:rPr kumimoji="1" lang="en-US" altLang="ja-JP" sz="4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iTab</a:t>
            </a:r>
            <a:r>
              <a:rPr kumimoji="1" lang="ja-JP" altLang="en-US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塾」</a:t>
            </a:r>
            <a:endParaRPr kumimoji="1" lang="en-US" altLang="ja-JP" sz="4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特別支援教育の</a:t>
            </a:r>
            <a:r>
              <a:rPr kumimoji="1" lang="en-US" altLang="ja-JP" sz="4000" dirty="0" smtClean="0"/>
              <a:t>OS</a:t>
            </a:r>
            <a:r>
              <a:rPr kumimoji="1" lang="ja-JP" altLang="en-US" sz="4000" dirty="0" err="1" smtClean="0"/>
              <a:t>は・・</a:t>
            </a:r>
            <a:r>
              <a:rPr kumimoji="1" lang="ja-JP" altLang="en-US" sz="4000" dirty="0" smtClean="0"/>
              <a:t>・</a:t>
            </a:r>
            <a:endParaRPr kumimoji="1" lang="en-US" altLang="ja-JP" sz="4000" dirty="0" smtClean="0"/>
          </a:p>
          <a:p>
            <a:pPr marL="0" indent="0">
              <a:buNone/>
            </a:pP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5176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7959"/>
            <a:ext cx="6624736" cy="49685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 rot="20102038">
            <a:off x="2370584" y="2904331"/>
            <a:ext cx="4402832" cy="9207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sz="4800" dirty="0" smtClean="0">
                <a:solidFill>
                  <a:schemeClr val="bg1"/>
                </a:solidFill>
              </a:rPr>
              <a:t>iOS</a:t>
            </a:r>
            <a:r>
              <a:rPr kumimoji="1" lang="ja-JP" altLang="en-US" sz="4000" dirty="0" smtClean="0">
                <a:solidFill>
                  <a:schemeClr val="bg1"/>
                </a:solidFill>
              </a:rPr>
              <a:t>でしょう！</a:t>
            </a:r>
            <a:endParaRPr kumimoji="1" lang="en-US" altLang="ja-JP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 rot="20102038">
            <a:off x="2370584" y="2904331"/>
            <a:ext cx="4402832" cy="9207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sz="4800" dirty="0" smtClean="0">
                <a:solidFill>
                  <a:schemeClr val="bg1"/>
                </a:solidFill>
              </a:rPr>
              <a:t>iOS</a:t>
            </a:r>
            <a:r>
              <a:rPr kumimoji="1" lang="ja-JP" altLang="en-US" sz="4000" dirty="0" smtClean="0">
                <a:solidFill>
                  <a:schemeClr val="bg1"/>
                </a:solidFill>
              </a:rPr>
              <a:t>でしょう！</a:t>
            </a:r>
            <a:endParaRPr kumimoji="1" lang="en-US" altLang="ja-JP" sz="4000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21328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アプリ紹介</a:t>
            </a:r>
            <a:endParaRPr kumimoji="1" lang="ja-JP" altLang="en-US" sz="4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64828"/>
            <a:ext cx="57435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err="1" smtClean="0"/>
              <a:t>iTab</a:t>
            </a:r>
            <a:r>
              <a:rPr kumimoji="1" lang="ja-JP" altLang="en-US" dirty="0" smtClean="0"/>
              <a:t>塾次回は・・・</a:t>
            </a: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42668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3"/>
            <a:ext cx="5904656" cy="5370013"/>
          </a:xfrm>
          <a:prstGeom prst="rect">
            <a:avLst/>
          </a:prstGeom>
        </p:spPr>
      </p:pic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9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err="1" smtClean="0"/>
              <a:t>iTab</a:t>
            </a:r>
            <a:r>
              <a:rPr kumimoji="1" lang="ja-JP" altLang="en-US" dirty="0" smtClean="0"/>
              <a:t>塾さらにその次は・・・</a:t>
            </a:r>
            <a:endParaRPr kumimoji="1"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8303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err="1" smtClean="0"/>
              <a:t>iTab</a:t>
            </a:r>
            <a:r>
              <a:rPr kumimoji="1" lang="ja-JP" altLang="en-US" dirty="0" smtClean="0"/>
              <a:t>塾さらにその次は・・・なんと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</a:t>
            </a:r>
            <a:r>
              <a:rPr lang="ja-JP" altLang="en-US" sz="6600" dirty="0" smtClean="0">
                <a:solidFill>
                  <a:srgbClr val="FFC000"/>
                </a:solidFill>
              </a:rPr>
              <a:t>◇</a:t>
            </a:r>
            <a:r>
              <a:rPr lang="ja-JP" altLang="en-US" sz="6600" dirty="0">
                <a:solidFill>
                  <a:srgbClr val="FFC000"/>
                </a:solidFill>
              </a:rPr>
              <a:t>◇</a:t>
            </a:r>
            <a:r>
              <a:rPr kumimoji="1" lang="ja-JP" altLang="en-US" sz="6600" dirty="0" smtClean="0">
                <a:solidFill>
                  <a:srgbClr val="FFC000"/>
                </a:solidFill>
              </a:rPr>
              <a:t>市</a:t>
            </a:r>
            <a:r>
              <a:rPr kumimoji="1" lang="ja-JP" altLang="en-US" sz="6600" dirty="0" smtClean="0">
                <a:solidFill>
                  <a:srgbClr val="FFC000"/>
                </a:solidFill>
              </a:rPr>
              <a:t>で開催！</a:t>
            </a:r>
            <a:endParaRPr kumimoji="1" lang="en-US" altLang="ja-JP" sz="6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ja-JP" sz="6600" dirty="0">
                <a:solidFill>
                  <a:srgbClr val="FFC000"/>
                </a:solidFill>
              </a:rPr>
              <a:t>	</a:t>
            </a:r>
            <a:endParaRPr lang="en-US" altLang="ja-JP" sz="6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◇</a:t>
            </a:r>
            <a:r>
              <a:rPr lang="ja-JP" altLang="en-US" sz="3600" dirty="0">
                <a:solidFill>
                  <a:schemeClr val="tx1"/>
                </a:solidFill>
              </a:rPr>
              <a:t>◇</a:t>
            </a:r>
            <a:r>
              <a:rPr lang="ja-JP" altLang="en-US" sz="3600" dirty="0" smtClean="0">
                <a:solidFill>
                  <a:schemeClr val="tx1"/>
                </a:solidFill>
              </a:rPr>
              <a:t>市</a:t>
            </a:r>
            <a:r>
              <a:rPr lang="ja-JP" altLang="en-US" sz="3600" dirty="0" smtClean="0">
                <a:solidFill>
                  <a:schemeClr val="tx1"/>
                </a:solidFill>
              </a:rPr>
              <a:t>の</a:t>
            </a:r>
            <a:r>
              <a:rPr lang="ja-JP" altLang="en-US" sz="3600" dirty="0">
                <a:solidFill>
                  <a:schemeClr val="tx1"/>
                </a:solidFill>
              </a:rPr>
              <a:t>特別</a:t>
            </a:r>
            <a:r>
              <a:rPr lang="ja-JP" altLang="en-US" sz="3600" dirty="0" smtClean="0">
                <a:solidFill>
                  <a:schemeClr val="tx1"/>
                </a:solidFill>
              </a:rPr>
              <a:t>支援教育に携わる先生たちのためにだけに来てくれます。</a:t>
            </a:r>
            <a:r>
              <a:rPr lang="en-US" altLang="ja-JP" sz="36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endParaRPr kumimoji="1" lang="en-US" altLang="ja-JP" sz="66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タブレットに関する研修会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lang="ja-JP" altLang="en-US" dirty="0" smtClean="0"/>
              <a:t>先進校の研究発表に行くのもいい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１０月２０日岡崎市立葵中学校</a:t>
            </a:r>
            <a:r>
              <a:rPr lang="en-US" altLang="ja-JP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今日！</a:t>
            </a:r>
            <a:r>
              <a:rPr lang="en-US" altLang="ja-JP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　 </a:t>
            </a:r>
            <a:endParaRPr kumimoji="1" lang="en-US" altLang="ja-JP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１１月１３日春日井市立出川小学校</a:t>
            </a:r>
            <a:endParaRPr kumimoji="1" lang="en-US" altLang="ja-JP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endParaRPr lang="en-US" altLang="ja-JP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１１月２０日松坂市立三雲中学校</a:t>
            </a:r>
            <a:endParaRPr kumimoji="1" lang="en-US" altLang="ja-JP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5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◇◇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市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の「私物パソコン利用書」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画像をテレビ画面に飛ばす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・スポット研修　職場での情報交換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・インターネット上での情報交換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・研修会さまざま　</a:t>
            </a:r>
            <a:r>
              <a:rPr lang="en-US" altLang="ja-JP" dirty="0" err="1" smtClean="0"/>
              <a:t>iTab</a:t>
            </a:r>
            <a:r>
              <a:rPr lang="ja-JP" altLang="en-US" dirty="0"/>
              <a:t>塾</a:t>
            </a:r>
            <a:r>
              <a:rPr lang="ja-JP" altLang="en-US" dirty="0" smtClean="0"/>
              <a:t>他</a:t>
            </a:r>
            <a:r>
              <a:rPr lang="ja-JP" altLang="en-US" dirty="0"/>
              <a:t>　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752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r>
              <a:rPr kumimoji="1" lang="ja-JP" altLang="en-US" sz="8800" dirty="0" smtClean="0"/>
              <a:t>鬱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482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r>
              <a:rPr kumimoji="1" lang="ja-JP" altLang="en-US" sz="8800" dirty="0" smtClean="0"/>
              <a:t>鬱</a:t>
            </a:r>
            <a:endParaRPr kumimoji="1" lang="ja-JP" altLang="en-US" sz="8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220486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「うつ」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84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r>
              <a:rPr kumimoji="1" lang="ja-JP" altLang="en-US" sz="8800" dirty="0" smtClean="0"/>
              <a:t>鬱</a:t>
            </a:r>
            <a:endParaRPr kumimoji="1" lang="ja-JP" altLang="en-US" sz="8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220486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「うつ」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79715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２０１０年に常用漢字に加えられました。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なぜこんな難しい漢字が？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330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最後に・・・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平成２６年度版ブログ「毎日タブレット」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最終稿より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　　　　　　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9859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25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 smtClean="0">
                <a:solidFill>
                  <a:srgbClr val="0070C0"/>
                </a:solidFill>
              </a:rPr>
              <a:t>今</a:t>
            </a:r>
            <a:r>
              <a:rPr lang="ja-JP" altLang="en-US" sz="2400" dirty="0">
                <a:solidFill>
                  <a:srgbClr val="0070C0"/>
                </a:solidFill>
              </a:rPr>
              <a:t>は市内の学校でタブレットはまだまだ広まっていません。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でも</a:t>
            </a:r>
            <a:r>
              <a:rPr lang="ja-JP" altLang="en-US" sz="2400" dirty="0">
                <a:solidFill>
                  <a:srgbClr val="0070C0"/>
                </a:solidFill>
              </a:rPr>
              <a:t>これから広まって</a:t>
            </a:r>
            <a:r>
              <a:rPr lang="ja-JP" altLang="en-US" sz="2400" dirty="0" smtClean="0">
                <a:solidFill>
                  <a:srgbClr val="0070C0"/>
                </a:solidFill>
              </a:rPr>
              <a:t>いったら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どの</a:t>
            </a:r>
            <a:r>
              <a:rPr lang="ja-JP" altLang="en-US" sz="2400" dirty="0">
                <a:solidFill>
                  <a:srgbClr val="0070C0"/>
                </a:solidFill>
              </a:rPr>
              <a:t>ようなことが起こるでしょうか。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どの</a:t>
            </a:r>
            <a:r>
              <a:rPr lang="ja-JP" altLang="en-US" sz="2400" dirty="0">
                <a:solidFill>
                  <a:srgbClr val="0070C0"/>
                </a:solidFill>
              </a:rPr>
              <a:t>先生も、タブレットを使った授業を始めたら・・・</a:t>
            </a:r>
            <a:br>
              <a:rPr lang="ja-JP" altLang="en-US" sz="2400" dirty="0">
                <a:solidFill>
                  <a:srgbClr val="0070C0"/>
                </a:solidFill>
              </a:rPr>
            </a:br>
            <a:r>
              <a:rPr lang="ja-JP" altLang="en-US" sz="2400" dirty="0" smtClean="0">
                <a:solidFill>
                  <a:srgbClr val="0070C0"/>
                </a:solidFill>
              </a:rPr>
              <a:t>　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いや</a:t>
            </a:r>
            <a:r>
              <a:rPr lang="ja-JP" altLang="en-US" sz="2400" dirty="0">
                <a:solidFill>
                  <a:srgbClr val="0070C0"/>
                </a:solidFill>
              </a:rPr>
              <a:t>その前に、先生方がふだんの生活</a:t>
            </a:r>
            <a:r>
              <a:rPr lang="ja-JP" altLang="en-US" sz="2400" dirty="0" smtClean="0">
                <a:solidFill>
                  <a:srgbClr val="0070C0"/>
                </a:solidFill>
              </a:rPr>
              <a:t>で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タブレット</a:t>
            </a:r>
            <a:r>
              <a:rPr lang="ja-JP" altLang="en-US" sz="2400" dirty="0">
                <a:solidFill>
                  <a:srgbClr val="0070C0"/>
                </a:solidFill>
              </a:rPr>
              <a:t>があたりまえになったら・</a:t>
            </a:r>
            <a:r>
              <a:rPr lang="ja-JP" altLang="en-US" sz="2400" dirty="0" smtClean="0">
                <a:solidFill>
                  <a:srgbClr val="0070C0"/>
                </a:solidFill>
              </a:rPr>
              <a:t>・</a:t>
            </a:r>
            <a:r>
              <a:rPr lang="ja-JP" altLang="en-US" sz="2400" dirty="0">
                <a:solidFill>
                  <a:srgbClr val="0070C0"/>
                </a:solidFill>
              </a:rPr>
              <a:t>・</a:t>
            </a:r>
            <a:endParaRPr lang="en-US" altLang="ja-JP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5025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</a:rPr>
              <a:t>予想していたこと</a:t>
            </a:r>
            <a:r>
              <a:rPr lang="ja-JP" altLang="en-US" sz="2400" dirty="0" smtClean="0">
                <a:solidFill>
                  <a:srgbClr val="0070C0"/>
                </a:solidFill>
              </a:rPr>
              <a:t>は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本当</a:t>
            </a:r>
            <a:r>
              <a:rPr lang="ja-JP" altLang="en-US" sz="2400" dirty="0">
                <a:solidFill>
                  <a:srgbClr val="0070C0"/>
                </a:solidFill>
              </a:rPr>
              <a:t>にできるようになるのでしょうか？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副作用</a:t>
            </a:r>
            <a:r>
              <a:rPr lang="ja-JP" altLang="en-US" sz="2400" dirty="0">
                <a:solidFill>
                  <a:srgbClr val="0070C0"/>
                </a:solidFill>
              </a:rPr>
              <a:t>はどのようなことがあるのでしょうか？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これ</a:t>
            </a:r>
            <a:r>
              <a:rPr lang="ja-JP" altLang="en-US" sz="2400" dirty="0">
                <a:solidFill>
                  <a:srgbClr val="0070C0"/>
                </a:solidFill>
              </a:rPr>
              <a:t>はやってみないとわかりません。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そう</a:t>
            </a:r>
            <a:r>
              <a:rPr lang="ja-JP" altLang="en-US" sz="2400" dirty="0">
                <a:solidFill>
                  <a:srgbClr val="0070C0"/>
                </a:solidFill>
              </a:rPr>
              <a:t>、やってみないとわからないのです。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タブレット</a:t>
            </a:r>
            <a:r>
              <a:rPr lang="ja-JP" altLang="en-US" sz="2400" dirty="0">
                <a:solidFill>
                  <a:srgbClr val="0070C0"/>
                </a:solidFill>
              </a:rPr>
              <a:t>はまだまだ未知です。</a:t>
            </a:r>
            <a:endParaRPr lang="en-US" altLang="ja-JP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25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</a:rPr>
              <a:t>「毎日タブレット」で呼びかけてきたのは、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結局</a:t>
            </a:r>
            <a:r>
              <a:rPr lang="ja-JP" altLang="en-US" sz="2400" dirty="0">
                <a:solidFill>
                  <a:srgbClr val="0070C0"/>
                </a:solidFill>
              </a:rPr>
              <a:t>のところ、このことだと思います。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まず</a:t>
            </a:r>
            <a:r>
              <a:rPr lang="ja-JP" altLang="en-US" sz="2400" dirty="0">
                <a:solidFill>
                  <a:srgbClr val="0070C0"/>
                </a:solidFill>
              </a:rPr>
              <a:t>はやってみましょう。使ってみましょう。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どの</a:t>
            </a:r>
            <a:r>
              <a:rPr lang="ja-JP" altLang="en-US" sz="2400" dirty="0">
                <a:solidFill>
                  <a:srgbClr val="0070C0"/>
                </a:solidFill>
              </a:rPr>
              <a:t>ような事態になるかはやってみない</a:t>
            </a:r>
            <a:r>
              <a:rPr lang="ja-JP" altLang="en-US" sz="2400" dirty="0" smtClean="0">
                <a:solidFill>
                  <a:srgbClr val="0070C0"/>
                </a:solidFill>
              </a:rPr>
              <a:t>とわかりません</a:t>
            </a:r>
            <a:r>
              <a:rPr lang="ja-JP" altLang="en-US" sz="2400" dirty="0">
                <a:solidFill>
                  <a:srgbClr val="0070C0"/>
                </a:solidFill>
              </a:rPr>
              <a:t>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「</a:t>
            </a:r>
            <a:r>
              <a:rPr lang="ja-JP" altLang="en-US" sz="2400" dirty="0">
                <a:solidFill>
                  <a:srgbClr val="0070C0"/>
                </a:solidFill>
              </a:rPr>
              <a:t>鬱」が常用漢字に入る</a:t>
            </a:r>
            <a:r>
              <a:rPr lang="ja-JP" altLang="en-US" sz="2400" dirty="0" smtClean="0">
                <a:solidFill>
                  <a:srgbClr val="0070C0"/>
                </a:solidFill>
              </a:rPr>
              <a:t>なんて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予想</a:t>
            </a:r>
            <a:r>
              <a:rPr lang="ja-JP" altLang="en-US" sz="2400" dirty="0">
                <a:solidFill>
                  <a:srgbClr val="0070C0"/>
                </a:solidFill>
              </a:rPr>
              <a:t>した人はわずかだったと思います。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こんな</a:t>
            </a:r>
            <a:r>
              <a:rPr lang="ja-JP" altLang="en-US" sz="2400" dirty="0">
                <a:solidFill>
                  <a:srgbClr val="0070C0"/>
                </a:solidFill>
              </a:rPr>
              <a:t>ことが起こるんだと体験</a:t>
            </a:r>
            <a:r>
              <a:rPr lang="ja-JP" altLang="en-US" sz="2400" dirty="0" smtClean="0">
                <a:solidFill>
                  <a:srgbClr val="0070C0"/>
                </a:solidFill>
              </a:rPr>
              <a:t>しましょう</a:t>
            </a:r>
            <a:r>
              <a:rPr lang="ja-JP" altLang="en-US" sz="2400" dirty="0">
                <a:solidFill>
                  <a:srgbClr val="0070C0"/>
                </a:solidFill>
              </a:rPr>
              <a:t>。</a:t>
            </a:r>
            <a:endParaRPr lang="en-US" altLang="ja-JP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今はタブレットが面白い時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5025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</a:rPr>
              <a:t>先のことではないと思います。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今日</a:t>
            </a:r>
            <a:r>
              <a:rPr lang="ja-JP" altLang="en-US" sz="2400" dirty="0">
                <a:solidFill>
                  <a:srgbClr val="0070C0"/>
                </a:solidFill>
              </a:rPr>
              <a:t>から始まる新年度の中でも体験できるかも。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その</a:t>
            </a:r>
            <a:r>
              <a:rPr lang="ja-JP" altLang="en-US" sz="2400" dirty="0">
                <a:solidFill>
                  <a:srgbClr val="0070C0"/>
                </a:solidFill>
              </a:rPr>
              <a:t>ためにはタブレットを始めましょう。</a:t>
            </a:r>
            <a:br>
              <a:rPr lang="ja-JP" altLang="en-US" sz="2400" dirty="0">
                <a:solidFill>
                  <a:srgbClr val="0070C0"/>
                </a:solidFill>
              </a:rPr>
            </a:b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まだ</a:t>
            </a:r>
            <a:r>
              <a:rPr lang="ja-JP" altLang="en-US" sz="2400" dirty="0">
                <a:solidFill>
                  <a:srgbClr val="0070C0"/>
                </a:solidFill>
              </a:rPr>
              <a:t>使っていない機能を使ってみましょう</a:t>
            </a:r>
            <a:r>
              <a:rPr lang="ja-JP" altLang="en-US" sz="2400" dirty="0" smtClean="0">
                <a:solidFill>
                  <a:srgbClr val="0070C0"/>
                </a:solidFill>
              </a:rPr>
              <a:t>。（以上引用）</a:t>
            </a:r>
            <a:r>
              <a:rPr lang="ja-JP" altLang="en-US" sz="2400" dirty="0">
                <a:solidFill>
                  <a:srgbClr val="0070C0"/>
                </a:solidFill>
              </a:rPr>
              <a:t/>
            </a:r>
            <a:br>
              <a:rPr lang="ja-JP" altLang="en-US" sz="2400" dirty="0">
                <a:solidFill>
                  <a:srgbClr val="0070C0"/>
                </a:solidFill>
              </a:rPr>
            </a:br>
            <a:r>
              <a:rPr lang="ja-JP" altLang="en-US" sz="2400" dirty="0" smtClean="0"/>
              <a:t>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ちょうどいい時代に先生ができていると思います。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皆さん</a:t>
            </a:r>
            <a:r>
              <a:rPr lang="ja-JP" altLang="en-US" sz="2400" dirty="0" smtClean="0"/>
              <a:t>で試行錯誤していきましょう。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今日</a:t>
            </a:r>
            <a:r>
              <a:rPr lang="ja-JP" altLang="en-US" sz="2400" dirty="0" smtClean="0"/>
              <a:t>はありがとうございました。</a:t>
            </a:r>
            <a:r>
              <a:rPr lang="ja-JP" altLang="en-US" sz="2800" dirty="0"/>
              <a:t>　　</a:t>
            </a:r>
            <a:endParaRPr lang="en-US" altLang="ja-JP" sz="3800" dirty="0" smtClean="0"/>
          </a:p>
        </p:txBody>
      </p:sp>
    </p:spTree>
    <p:extLst>
      <p:ext uri="{BB962C8B-B14F-4D97-AF65-F5344CB8AC3E}">
        <p14:creationId xmlns:p14="http://schemas.microsoft.com/office/powerpoint/2010/main" val="33131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5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◇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◇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市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の「私物パソコン利用書」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画像をテレビ画面に飛ばす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・スポット研修　職場での情報交換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・インターネット上での情報交換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・研修会さまざま　</a:t>
            </a:r>
            <a:r>
              <a:rPr lang="en-US" altLang="ja-JP" dirty="0" err="1" smtClean="0">
                <a:solidFill>
                  <a:schemeClr val="bg1">
                    <a:lumMod val="75000"/>
                  </a:schemeClr>
                </a:solidFill>
              </a:rPr>
              <a:t>iTab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塾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他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　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・今はタブレットが面白い時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00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今日の内容　さらりと紹介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5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 smtClean="0"/>
              <a:t>◇</a:t>
            </a:r>
            <a:r>
              <a:rPr lang="ja-JP" altLang="en-US" dirty="0"/>
              <a:t>◇</a:t>
            </a:r>
            <a:r>
              <a:rPr lang="ja-JP" altLang="en-US" dirty="0" smtClean="0"/>
              <a:t>市</a:t>
            </a:r>
            <a:r>
              <a:rPr lang="ja-JP" altLang="en-US" dirty="0" smtClean="0"/>
              <a:t>の「私物パソコン利用書」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dirty="0" smtClean="0"/>
              <a:t>画像をテレビ画面に飛ばす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・スポット研修　職場での情報交換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・インターネット上での情報交換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・研修会さまざま　</a:t>
            </a:r>
            <a:r>
              <a:rPr lang="en-US" altLang="ja-JP" dirty="0" err="1" smtClean="0"/>
              <a:t>iTab</a:t>
            </a:r>
            <a:r>
              <a:rPr lang="ja-JP" altLang="en-US" dirty="0"/>
              <a:t>塾</a:t>
            </a:r>
            <a:r>
              <a:rPr lang="ja-JP" altLang="en-US" dirty="0" smtClean="0"/>
              <a:t>他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・今はタブレットが面白い時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544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889</TotalTime>
  <Words>705</Words>
  <Application>Microsoft Office PowerPoint</Application>
  <PresentationFormat>画面に合わせる (4:3)</PresentationFormat>
  <Paragraphs>359</Paragraphs>
  <Slides>77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77</vt:i4>
      </vt:variant>
    </vt:vector>
  </HeadingPairs>
  <TitlesOfParts>
    <vt:vector size="78" baseType="lpstr">
      <vt:lpstr>松風</vt:lpstr>
      <vt:lpstr>毎日タブレットを 　　　さわりましょう</vt:lpstr>
      <vt:lpstr>今日の内容　さらりと紹介</vt:lpstr>
      <vt:lpstr>今日の内容　さらりと紹介</vt:lpstr>
      <vt:lpstr>今日の内容　さらりと紹介</vt:lpstr>
      <vt:lpstr>今日の内容　さらりと紹介</vt:lpstr>
      <vt:lpstr>今日の内容　さらりと紹介</vt:lpstr>
      <vt:lpstr>今日の内容　さらりと紹介</vt:lpstr>
      <vt:lpstr>今日の内容　さらりと紹介</vt:lpstr>
      <vt:lpstr>今日の内容　さらりと紹介</vt:lpstr>
      <vt:lpstr>毎日タブレット</vt:lpstr>
      <vt:lpstr>毎日タブレット</vt:lpstr>
      <vt:lpstr>毎日タブレット</vt:lpstr>
      <vt:lpstr>毎日タブレット</vt:lpstr>
      <vt:lpstr>◇◇市 　　「私物パソコン利用申請書」</vt:lpstr>
      <vt:lpstr>◇◇市 　　「私物パソコン利用申請書」</vt:lpstr>
      <vt:lpstr>◇◇市 　　「私物パソコン利用申請書」</vt:lpstr>
      <vt:lpstr>◇◇市 　　「私物パソコン利用申請書」</vt:lpstr>
      <vt:lpstr>◇◇市 　　「私物パソコン利用申請書」</vt:lpstr>
      <vt:lpstr>◇◇市 　　「私物パソコン利用申請書」</vt:lpstr>
      <vt:lpstr>◇◇市 　　「私物パソコン利用申請書」</vt:lpstr>
      <vt:lpstr>◇◇市 　　「私物パソコン利用申請書」</vt:lpstr>
      <vt:lpstr>◇◇市 　　「私物パソコン利用申請書」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テレビ画面に画像を飛ばす</vt:lpstr>
      <vt:lpstr>あらためて・・・</vt:lpstr>
      <vt:lpstr>スポット研修</vt:lpstr>
      <vt:lpstr>スポット研修</vt:lpstr>
      <vt:lpstr>スポット研修</vt:lpstr>
      <vt:lpstr>スポット研修</vt:lpstr>
      <vt:lpstr>スポット研修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インターネット上での情報交換</vt:lpstr>
      <vt:lpstr>タブレットに関する研修会</vt:lpstr>
      <vt:lpstr>タブレットに関する研修会</vt:lpstr>
      <vt:lpstr>タブレットに関する研修会</vt:lpstr>
      <vt:lpstr>タブレットに関する研修会</vt:lpstr>
      <vt:lpstr>タブレットに関する研修会</vt:lpstr>
      <vt:lpstr>タブレットに関する研修会</vt:lpstr>
      <vt:lpstr>タブレットに関する研修会</vt:lpstr>
      <vt:lpstr>タブレットに関する研修会</vt:lpstr>
      <vt:lpstr>今はタブレットが面白い時</vt:lpstr>
      <vt:lpstr>今はタブレットが面白い時</vt:lpstr>
      <vt:lpstr>今はタブレットが面白い時</vt:lpstr>
      <vt:lpstr>今はタブレットが面白い時</vt:lpstr>
      <vt:lpstr>今はタブレットが面白い時</vt:lpstr>
      <vt:lpstr>今はタブレットが面白い時</vt:lpstr>
      <vt:lpstr>今はタブレットが面白い時</vt:lpstr>
      <vt:lpstr>今はタブレットが面白い時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毎日タブレットをさわりましょう</dc:title>
  <dc:creator>FJ-USER</dc:creator>
  <cp:lastModifiedBy>FJ-USER</cp:lastModifiedBy>
  <cp:revision>29</cp:revision>
  <dcterms:created xsi:type="dcterms:W3CDTF">2015-10-18T15:07:26Z</dcterms:created>
  <dcterms:modified xsi:type="dcterms:W3CDTF">2015-10-24T20:40:06Z</dcterms:modified>
</cp:coreProperties>
</file>